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61" r:id="rId6"/>
    <p:sldId id="264" r:id="rId7"/>
    <p:sldId id="262" r:id="rId8"/>
    <p:sldId id="279" r:id="rId9"/>
    <p:sldId id="280" r:id="rId10"/>
    <p:sldId id="263" r:id="rId11"/>
    <p:sldId id="266" r:id="rId12"/>
    <p:sldId id="265" r:id="rId13"/>
    <p:sldId id="267" r:id="rId14"/>
    <p:sldId id="259" r:id="rId15"/>
    <p:sldId id="268" r:id="rId16"/>
    <p:sldId id="276" r:id="rId17"/>
    <p:sldId id="277" r:id="rId18"/>
    <p:sldId id="278" r:id="rId19"/>
    <p:sldId id="260" r:id="rId20"/>
    <p:sldId id="274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C494F1-A825-4C3F-B842-10254B91A043}" v="39" dt="2022-01-08T17:46:24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356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clark" userId="afe70c90826774f5" providerId="LiveId" clId="{68C494F1-A825-4C3F-B842-10254B91A043}"/>
    <pc:docChg chg="undo custSel addSld delSld modSld sldOrd">
      <pc:chgData name="michael clark" userId="afe70c90826774f5" providerId="LiveId" clId="{68C494F1-A825-4C3F-B842-10254B91A043}" dt="2022-01-08T16:07:46.162" v="943" actId="1076"/>
      <pc:docMkLst>
        <pc:docMk/>
      </pc:docMkLst>
      <pc:sldChg chg="addSp delSp modSp new mod">
        <pc:chgData name="michael clark" userId="afe70c90826774f5" providerId="LiveId" clId="{68C494F1-A825-4C3F-B842-10254B91A043}" dt="2022-01-08T16:07:16.206" v="942" actId="1036"/>
        <pc:sldMkLst>
          <pc:docMk/>
          <pc:sldMk cId="2851081375" sldId="256"/>
        </pc:sldMkLst>
        <pc:spChg chg="mod">
          <ac:chgData name="michael clark" userId="afe70c90826774f5" providerId="LiveId" clId="{68C494F1-A825-4C3F-B842-10254B91A043}" dt="2022-01-08T16:07:03.339" v="927" actId="1035"/>
          <ac:spMkLst>
            <pc:docMk/>
            <pc:sldMk cId="2851081375" sldId="256"/>
            <ac:spMk id="2" creationId="{7A5EBA8E-32F3-4E2D-8CDD-1C5CFA9E7F77}"/>
          </ac:spMkLst>
        </pc:spChg>
        <pc:spChg chg="mod">
          <ac:chgData name="michael clark" userId="afe70c90826774f5" providerId="LiveId" clId="{68C494F1-A825-4C3F-B842-10254B91A043}" dt="2022-01-08T16:07:16.206" v="942" actId="1036"/>
          <ac:spMkLst>
            <pc:docMk/>
            <pc:sldMk cId="2851081375" sldId="256"/>
            <ac:spMk id="3" creationId="{38DD5A76-E496-4FCA-99B6-85F805681763}"/>
          </ac:spMkLst>
        </pc:spChg>
        <pc:spChg chg="add del mod">
          <ac:chgData name="michael clark" userId="afe70c90826774f5" providerId="LiveId" clId="{68C494F1-A825-4C3F-B842-10254B91A043}" dt="2022-01-08T15:12:45.375" v="355" actId="207"/>
          <ac:spMkLst>
            <pc:docMk/>
            <pc:sldMk cId="2851081375" sldId="256"/>
            <ac:spMk id="6" creationId="{40CAB3C4-E026-4E03-8392-FC7B5F2A63E9}"/>
          </ac:spMkLst>
        </pc:spChg>
        <pc:spChg chg="add del mod">
          <ac:chgData name="michael clark" userId="afe70c90826774f5" providerId="LiveId" clId="{68C494F1-A825-4C3F-B842-10254B91A043}" dt="2022-01-08T15:06:11.279" v="224"/>
          <ac:spMkLst>
            <pc:docMk/>
            <pc:sldMk cId="2851081375" sldId="256"/>
            <ac:spMk id="7" creationId="{5C9BD885-CE2C-4AE5-B05A-C8A8406B92D1}"/>
          </ac:spMkLst>
        </pc:spChg>
        <pc:spChg chg="add del mod">
          <ac:chgData name="michael clark" userId="afe70c90826774f5" providerId="LiveId" clId="{68C494F1-A825-4C3F-B842-10254B91A043}" dt="2022-01-08T15:06:10.314" v="223"/>
          <ac:spMkLst>
            <pc:docMk/>
            <pc:sldMk cId="2851081375" sldId="256"/>
            <ac:spMk id="8" creationId="{4290D66B-47D3-4D21-A6B4-6C5295A4B72E}"/>
          </ac:spMkLst>
        </pc:spChg>
        <pc:spChg chg="add mod">
          <ac:chgData name="michael clark" userId="afe70c90826774f5" providerId="LiveId" clId="{68C494F1-A825-4C3F-B842-10254B91A043}" dt="2022-01-08T15:12:51.435" v="356" actId="207"/>
          <ac:spMkLst>
            <pc:docMk/>
            <pc:sldMk cId="2851081375" sldId="256"/>
            <ac:spMk id="9" creationId="{32268EFC-2E12-460E-BEA5-E5BC43AD7BF8}"/>
          </ac:spMkLst>
        </pc:spChg>
        <pc:picChg chg="add mod">
          <ac:chgData name="michael clark" userId="afe70c90826774f5" providerId="LiveId" clId="{68C494F1-A825-4C3F-B842-10254B91A043}" dt="2022-01-08T15:05:21.979" v="215" actId="1076"/>
          <ac:picMkLst>
            <pc:docMk/>
            <pc:sldMk cId="2851081375" sldId="256"/>
            <ac:picMk id="5" creationId="{E2F10832-007B-41F5-8CFD-5E514BD0EB6D}"/>
          </ac:picMkLst>
        </pc:picChg>
        <pc:picChg chg="add mod">
          <ac:chgData name="michael clark" userId="afe70c90826774f5" providerId="LiveId" clId="{68C494F1-A825-4C3F-B842-10254B91A043}" dt="2022-01-08T15:10:35.947" v="308" actId="1036"/>
          <ac:picMkLst>
            <pc:docMk/>
            <pc:sldMk cId="2851081375" sldId="256"/>
            <ac:picMk id="10" creationId="{0B697CDB-9096-459B-BD33-1105D8C95CDD}"/>
          </ac:picMkLst>
        </pc:picChg>
        <pc:picChg chg="add mod">
          <ac:chgData name="michael clark" userId="afe70c90826774f5" providerId="LiveId" clId="{68C494F1-A825-4C3F-B842-10254B91A043}" dt="2022-01-08T15:34:50.881" v="762" actId="1037"/>
          <ac:picMkLst>
            <pc:docMk/>
            <pc:sldMk cId="2851081375" sldId="256"/>
            <ac:picMk id="12" creationId="{D160C565-3520-4CAD-A3A9-8C55777C2F40}"/>
          </ac:picMkLst>
        </pc:picChg>
        <pc:picChg chg="add del mod">
          <ac:chgData name="michael clark" userId="afe70c90826774f5" providerId="LiveId" clId="{68C494F1-A825-4C3F-B842-10254B91A043}" dt="2022-01-08T15:36:25.651" v="832" actId="478"/>
          <ac:picMkLst>
            <pc:docMk/>
            <pc:sldMk cId="2851081375" sldId="256"/>
            <ac:picMk id="14" creationId="{831C1E82-589B-4D9E-B997-90E202D9D89A}"/>
          </ac:picMkLst>
        </pc:picChg>
      </pc:sldChg>
      <pc:sldChg chg="addSp modSp new mod setBg">
        <pc:chgData name="michael clark" userId="afe70c90826774f5" providerId="LiveId" clId="{68C494F1-A825-4C3F-B842-10254B91A043}" dt="2022-01-08T16:07:46.162" v="943" actId="1076"/>
        <pc:sldMkLst>
          <pc:docMk/>
          <pc:sldMk cId="4161698396" sldId="257"/>
        </pc:sldMkLst>
        <pc:spChg chg="add">
          <ac:chgData name="michael clark" userId="afe70c90826774f5" providerId="LiveId" clId="{68C494F1-A825-4C3F-B842-10254B91A043}" dt="2022-01-08T14:19:16.826" v="69" actId="26606"/>
          <ac:spMkLst>
            <pc:docMk/>
            <pc:sldMk cId="4161698396" sldId="257"/>
            <ac:spMk id="8" creationId="{42A4FC2C-047E-45A5-965D-8E1E3BF09BC6}"/>
          </ac:spMkLst>
        </pc:spChg>
        <pc:picChg chg="add mod">
          <ac:chgData name="michael clark" userId="afe70c90826774f5" providerId="LiveId" clId="{68C494F1-A825-4C3F-B842-10254B91A043}" dt="2022-01-08T16:07:46.162" v="943" actId="1076"/>
          <ac:picMkLst>
            <pc:docMk/>
            <pc:sldMk cId="4161698396" sldId="257"/>
            <ac:picMk id="3" creationId="{0131D447-DED7-43B9-8EBB-BE916CA3D81E}"/>
          </ac:picMkLst>
        </pc:picChg>
      </pc:sldChg>
      <pc:sldChg chg="addSp modSp new mod setBg">
        <pc:chgData name="michael clark" userId="afe70c90826774f5" providerId="LiveId" clId="{68C494F1-A825-4C3F-B842-10254B91A043}" dt="2022-01-08T15:17:33.280" v="362" actId="1076"/>
        <pc:sldMkLst>
          <pc:docMk/>
          <pc:sldMk cId="1759384966" sldId="258"/>
        </pc:sldMkLst>
        <pc:spChg chg="add">
          <ac:chgData name="michael clark" userId="afe70c90826774f5" providerId="LiveId" clId="{68C494F1-A825-4C3F-B842-10254B91A043}" dt="2022-01-08T14:21:58.940" v="89" actId="26606"/>
          <ac:spMkLst>
            <pc:docMk/>
            <pc:sldMk cId="1759384966" sldId="258"/>
            <ac:spMk id="8" creationId="{2D2B266D-3625-4584-A5C3-7D3F672CFF30}"/>
          </ac:spMkLst>
        </pc:spChg>
        <pc:picChg chg="add mod">
          <ac:chgData name="michael clark" userId="afe70c90826774f5" providerId="LiveId" clId="{68C494F1-A825-4C3F-B842-10254B91A043}" dt="2022-01-08T15:17:33.280" v="362" actId="1076"/>
          <ac:picMkLst>
            <pc:docMk/>
            <pc:sldMk cId="1759384966" sldId="258"/>
            <ac:picMk id="3" creationId="{24B41A07-0EA9-4F16-847A-8D64F79B23D2}"/>
          </ac:picMkLst>
        </pc:picChg>
      </pc:sldChg>
      <pc:sldChg chg="addSp modSp new mod ord setBg">
        <pc:chgData name="michael clark" userId="afe70c90826774f5" providerId="LiveId" clId="{68C494F1-A825-4C3F-B842-10254B91A043}" dt="2022-01-08T15:25:34.581" v="395"/>
        <pc:sldMkLst>
          <pc:docMk/>
          <pc:sldMk cId="3557964896" sldId="259"/>
        </pc:sldMkLst>
        <pc:spChg chg="add">
          <ac:chgData name="michael clark" userId="afe70c90826774f5" providerId="LiveId" clId="{68C494F1-A825-4C3F-B842-10254B91A043}" dt="2022-01-08T14:23:04.650" v="93" actId="26606"/>
          <ac:spMkLst>
            <pc:docMk/>
            <pc:sldMk cId="3557964896" sldId="259"/>
            <ac:spMk id="8" creationId="{42A4FC2C-047E-45A5-965D-8E1E3BF09BC6}"/>
          </ac:spMkLst>
        </pc:spChg>
        <pc:picChg chg="add mod">
          <ac:chgData name="michael clark" userId="afe70c90826774f5" providerId="LiveId" clId="{68C494F1-A825-4C3F-B842-10254B91A043}" dt="2022-01-08T14:23:04.650" v="93" actId="26606"/>
          <ac:picMkLst>
            <pc:docMk/>
            <pc:sldMk cId="3557964896" sldId="259"/>
            <ac:picMk id="3" creationId="{6C49CDD3-EC9F-4A2E-8357-731846779B24}"/>
          </ac:picMkLst>
        </pc:picChg>
      </pc:sldChg>
      <pc:sldChg chg="addSp modSp new mod setBg">
        <pc:chgData name="michael clark" userId="afe70c90826774f5" providerId="LiveId" clId="{68C494F1-A825-4C3F-B842-10254B91A043}" dt="2022-01-08T14:24:10.368" v="97" actId="26606"/>
        <pc:sldMkLst>
          <pc:docMk/>
          <pc:sldMk cId="863431717" sldId="260"/>
        </pc:sldMkLst>
        <pc:spChg chg="add">
          <ac:chgData name="michael clark" userId="afe70c90826774f5" providerId="LiveId" clId="{68C494F1-A825-4C3F-B842-10254B91A043}" dt="2022-01-08T14:24:10.368" v="97" actId="26606"/>
          <ac:spMkLst>
            <pc:docMk/>
            <pc:sldMk cId="863431717" sldId="260"/>
            <ac:spMk id="8" creationId="{42A4FC2C-047E-45A5-965D-8E1E3BF09BC6}"/>
          </ac:spMkLst>
        </pc:spChg>
        <pc:picChg chg="add mod">
          <ac:chgData name="michael clark" userId="afe70c90826774f5" providerId="LiveId" clId="{68C494F1-A825-4C3F-B842-10254B91A043}" dt="2022-01-08T14:24:10.368" v="97" actId="26606"/>
          <ac:picMkLst>
            <pc:docMk/>
            <pc:sldMk cId="863431717" sldId="260"/>
            <ac:picMk id="3" creationId="{8E16F0EB-2416-4063-A966-E591E494BA25}"/>
          </ac:picMkLst>
        </pc:picChg>
      </pc:sldChg>
      <pc:sldChg chg="addSp delSp modSp new mod ord setBg">
        <pc:chgData name="michael clark" userId="afe70c90826774f5" providerId="LiveId" clId="{68C494F1-A825-4C3F-B842-10254B91A043}" dt="2022-01-08T15:22:21.006" v="379"/>
        <pc:sldMkLst>
          <pc:docMk/>
          <pc:sldMk cId="3344962130" sldId="261"/>
        </pc:sldMkLst>
        <pc:spChg chg="add">
          <ac:chgData name="michael clark" userId="afe70c90826774f5" providerId="LiveId" clId="{68C494F1-A825-4C3F-B842-10254B91A043}" dt="2022-01-08T14:42:07.378" v="155" actId="26606"/>
          <ac:spMkLst>
            <pc:docMk/>
            <pc:sldMk cId="3344962130" sldId="261"/>
            <ac:spMk id="10" creationId="{42A4FC2C-047E-45A5-965D-8E1E3BF09BC6}"/>
          </ac:spMkLst>
        </pc:spChg>
        <pc:picChg chg="add del mod">
          <ac:chgData name="michael clark" userId="afe70c90826774f5" providerId="LiveId" clId="{68C494F1-A825-4C3F-B842-10254B91A043}" dt="2022-01-08T14:25:24.854" v="102" actId="931"/>
          <ac:picMkLst>
            <pc:docMk/>
            <pc:sldMk cId="3344962130" sldId="261"/>
            <ac:picMk id="3" creationId="{65E59169-C8EE-436A-8F83-CE8FE4FB9544}"/>
          </ac:picMkLst>
        </pc:picChg>
        <pc:picChg chg="add mod">
          <ac:chgData name="michael clark" userId="afe70c90826774f5" providerId="LiveId" clId="{68C494F1-A825-4C3F-B842-10254B91A043}" dt="2022-01-08T14:42:07.378" v="155" actId="26606"/>
          <ac:picMkLst>
            <pc:docMk/>
            <pc:sldMk cId="3344962130" sldId="261"/>
            <ac:picMk id="5" creationId="{9F1BE36F-3F82-4274-9937-F93B4D63BCB0}"/>
          </ac:picMkLst>
        </pc:picChg>
      </pc:sldChg>
      <pc:sldChg chg="addSp modSp new mod ord setBg">
        <pc:chgData name="michael clark" userId="afe70c90826774f5" providerId="LiveId" clId="{68C494F1-A825-4C3F-B842-10254B91A043}" dt="2022-01-08T15:22:06.985" v="377"/>
        <pc:sldMkLst>
          <pc:docMk/>
          <pc:sldMk cId="1706712477" sldId="262"/>
        </pc:sldMkLst>
        <pc:spChg chg="add">
          <ac:chgData name="michael clark" userId="afe70c90826774f5" providerId="LiveId" clId="{68C494F1-A825-4C3F-B842-10254B91A043}" dt="2022-01-08T14:43:00.527" v="158" actId="26606"/>
          <ac:spMkLst>
            <pc:docMk/>
            <pc:sldMk cId="1706712477" sldId="262"/>
            <ac:spMk id="8" creationId="{42A4FC2C-047E-45A5-965D-8E1E3BF09BC6}"/>
          </ac:spMkLst>
        </pc:spChg>
        <pc:picChg chg="add mod">
          <ac:chgData name="michael clark" userId="afe70c90826774f5" providerId="LiveId" clId="{68C494F1-A825-4C3F-B842-10254B91A043}" dt="2022-01-08T14:43:00.527" v="158" actId="26606"/>
          <ac:picMkLst>
            <pc:docMk/>
            <pc:sldMk cId="1706712477" sldId="262"/>
            <ac:picMk id="3" creationId="{E25D8D41-56D3-44C8-855F-E9F8DA1EAB06}"/>
          </ac:picMkLst>
        </pc:picChg>
      </pc:sldChg>
      <pc:sldChg chg="addSp delSp modSp new mod ord setBg">
        <pc:chgData name="michael clark" userId="afe70c90826774f5" providerId="LiveId" clId="{68C494F1-A825-4C3F-B842-10254B91A043}" dt="2022-01-08T15:38:21.041" v="833" actId="1076"/>
        <pc:sldMkLst>
          <pc:docMk/>
          <pc:sldMk cId="741312666" sldId="263"/>
        </pc:sldMkLst>
        <pc:spChg chg="add del">
          <ac:chgData name="michael clark" userId="afe70c90826774f5" providerId="LiveId" clId="{68C494F1-A825-4C3F-B842-10254B91A043}" dt="2022-01-08T14:43:58.236" v="167" actId="26606"/>
          <ac:spMkLst>
            <pc:docMk/>
            <pc:sldMk cId="741312666" sldId="263"/>
            <ac:spMk id="5" creationId="{42A4FC2C-047E-45A5-965D-8E1E3BF09BC6}"/>
          </ac:spMkLst>
        </pc:spChg>
        <pc:spChg chg="add del">
          <ac:chgData name="michael clark" userId="afe70c90826774f5" providerId="LiveId" clId="{68C494F1-A825-4C3F-B842-10254B91A043}" dt="2022-01-08T14:44:06.484" v="169" actId="26606"/>
          <ac:spMkLst>
            <pc:docMk/>
            <pc:sldMk cId="741312666" sldId="263"/>
            <ac:spMk id="7" creationId="{AF2A46FC-A8BE-4771-BE51-D9123E91856E}"/>
          </ac:spMkLst>
        </pc:spChg>
        <pc:spChg chg="add del">
          <ac:chgData name="michael clark" userId="afe70c90826774f5" providerId="LiveId" clId="{68C494F1-A825-4C3F-B842-10254B91A043}" dt="2022-01-08T14:43:41.432" v="163" actId="26606"/>
          <ac:spMkLst>
            <pc:docMk/>
            <pc:sldMk cId="741312666" sldId="263"/>
            <ac:spMk id="8" creationId="{42A4FC2C-047E-45A5-965D-8E1E3BF09BC6}"/>
          </ac:spMkLst>
        </pc:spChg>
        <pc:spChg chg="add">
          <ac:chgData name="michael clark" userId="afe70c90826774f5" providerId="LiveId" clId="{68C494F1-A825-4C3F-B842-10254B91A043}" dt="2022-01-08T14:44:06.496" v="170" actId="26606"/>
          <ac:spMkLst>
            <pc:docMk/>
            <pc:sldMk cId="741312666" sldId="263"/>
            <ac:spMk id="9" creationId="{42A4FC2C-047E-45A5-965D-8E1E3BF09BC6}"/>
          </ac:spMkLst>
        </pc:spChg>
        <pc:picChg chg="add mod">
          <ac:chgData name="michael clark" userId="afe70c90826774f5" providerId="LiveId" clId="{68C494F1-A825-4C3F-B842-10254B91A043}" dt="2022-01-08T15:38:21.041" v="833" actId="1076"/>
          <ac:picMkLst>
            <pc:docMk/>
            <pc:sldMk cId="741312666" sldId="263"/>
            <ac:picMk id="3" creationId="{0AA62D06-6DAF-4101-8F13-593620F411CD}"/>
          </ac:picMkLst>
        </pc:picChg>
      </pc:sldChg>
      <pc:sldChg chg="addSp modSp add mod ord setBg">
        <pc:chgData name="michael clark" userId="afe70c90826774f5" providerId="LiveId" clId="{68C494F1-A825-4C3F-B842-10254B91A043}" dt="2022-01-08T15:20:46.297" v="370"/>
        <pc:sldMkLst>
          <pc:docMk/>
          <pc:sldMk cId="4223573738" sldId="264"/>
        </pc:sldMkLst>
        <pc:spChg chg="add">
          <ac:chgData name="michael clark" userId="afe70c90826774f5" providerId="LiveId" clId="{68C494F1-A825-4C3F-B842-10254B91A043}" dt="2022-01-08T14:47:38.144" v="184" actId="26606"/>
          <ac:spMkLst>
            <pc:docMk/>
            <pc:sldMk cId="4223573738" sldId="264"/>
            <ac:spMk id="8" creationId="{2D2B266D-3625-4584-A5C3-7D3F672CFF30}"/>
          </ac:spMkLst>
        </pc:spChg>
        <pc:picChg chg="add mod">
          <ac:chgData name="michael clark" userId="afe70c90826774f5" providerId="LiveId" clId="{68C494F1-A825-4C3F-B842-10254B91A043}" dt="2022-01-08T14:47:38.144" v="184" actId="26606"/>
          <ac:picMkLst>
            <pc:docMk/>
            <pc:sldMk cId="4223573738" sldId="264"/>
            <ac:picMk id="3" creationId="{5272A788-972D-4B3B-999F-FE3C594B0A06}"/>
          </ac:picMkLst>
        </pc:picChg>
      </pc:sldChg>
      <pc:sldChg chg="addSp modSp add mod ord setBg">
        <pc:chgData name="michael clark" userId="afe70c90826774f5" providerId="LiveId" clId="{68C494F1-A825-4C3F-B842-10254B91A043}" dt="2022-01-08T15:24:34.308" v="389"/>
        <pc:sldMkLst>
          <pc:docMk/>
          <pc:sldMk cId="2075854424" sldId="265"/>
        </pc:sldMkLst>
        <pc:spChg chg="add">
          <ac:chgData name="michael clark" userId="afe70c90826774f5" providerId="LiveId" clId="{68C494F1-A825-4C3F-B842-10254B91A043}" dt="2022-01-08T14:48:20.915" v="188" actId="26606"/>
          <ac:spMkLst>
            <pc:docMk/>
            <pc:sldMk cId="2075854424" sldId="265"/>
            <ac:spMk id="8" creationId="{16B067B1-F4E5-4FDF-813D-C9E872E80075}"/>
          </ac:spMkLst>
        </pc:spChg>
        <pc:picChg chg="add mod">
          <ac:chgData name="michael clark" userId="afe70c90826774f5" providerId="LiveId" clId="{68C494F1-A825-4C3F-B842-10254B91A043}" dt="2022-01-08T14:48:20.915" v="188" actId="26606"/>
          <ac:picMkLst>
            <pc:docMk/>
            <pc:sldMk cId="2075854424" sldId="265"/>
            <ac:picMk id="3" creationId="{DDE692F2-3D78-4DA7-A6D1-2515A8E751CB}"/>
          </ac:picMkLst>
        </pc:picChg>
      </pc:sldChg>
      <pc:sldChg chg="addSp modSp add mod ord setBg">
        <pc:chgData name="michael clark" userId="afe70c90826774f5" providerId="LiveId" clId="{68C494F1-A825-4C3F-B842-10254B91A043}" dt="2022-01-08T15:24:23.616" v="387"/>
        <pc:sldMkLst>
          <pc:docMk/>
          <pc:sldMk cId="2695175810" sldId="266"/>
        </pc:sldMkLst>
        <pc:spChg chg="add">
          <ac:chgData name="michael clark" userId="afe70c90826774f5" providerId="LiveId" clId="{68C494F1-A825-4C3F-B842-10254B91A043}" dt="2022-01-08T14:46:38.834" v="180" actId="26606"/>
          <ac:spMkLst>
            <pc:docMk/>
            <pc:sldMk cId="2695175810" sldId="266"/>
            <ac:spMk id="8" creationId="{16B067B1-F4E5-4FDF-813D-C9E872E80075}"/>
          </ac:spMkLst>
        </pc:spChg>
        <pc:picChg chg="add mod">
          <ac:chgData name="michael clark" userId="afe70c90826774f5" providerId="LiveId" clId="{68C494F1-A825-4C3F-B842-10254B91A043}" dt="2022-01-08T14:46:38.834" v="180" actId="26606"/>
          <ac:picMkLst>
            <pc:docMk/>
            <pc:sldMk cId="2695175810" sldId="266"/>
            <ac:picMk id="3" creationId="{6AC8974B-CEAA-40B7-A35E-A00919282E5E}"/>
          </ac:picMkLst>
        </pc:picChg>
      </pc:sldChg>
      <pc:sldChg chg="addSp modSp new mod ord setBg">
        <pc:chgData name="michael clark" userId="afe70c90826774f5" providerId="LiveId" clId="{68C494F1-A825-4C3F-B842-10254B91A043}" dt="2022-01-08T15:24:41.282" v="391"/>
        <pc:sldMkLst>
          <pc:docMk/>
          <pc:sldMk cId="4123395221" sldId="267"/>
        </pc:sldMkLst>
        <pc:spChg chg="add">
          <ac:chgData name="michael clark" userId="afe70c90826774f5" providerId="LiveId" clId="{68C494F1-A825-4C3F-B842-10254B91A043}" dt="2022-01-08T14:49:20.112" v="194" actId="26606"/>
          <ac:spMkLst>
            <pc:docMk/>
            <pc:sldMk cId="4123395221" sldId="267"/>
            <ac:spMk id="8" creationId="{16B067B1-F4E5-4FDF-813D-C9E872E80075}"/>
          </ac:spMkLst>
        </pc:spChg>
        <pc:picChg chg="add mod">
          <ac:chgData name="michael clark" userId="afe70c90826774f5" providerId="LiveId" clId="{68C494F1-A825-4C3F-B842-10254B91A043}" dt="2022-01-08T14:49:20.112" v="194" actId="26606"/>
          <ac:picMkLst>
            <pc:docMk/>
            <pc:sldMk cId="4123395221" sldId="267"/>
            <ac:picMk id="3" creationId="{142C01EB-F077-4B5B-85A1-6A436C7F6F75}"/>
          </ac:picMkLst>
        </pc:picChg>
      </pc:sldChg>
      <pc:sldChg chg="addSp modSp add mod ord setBg">
        <pc:chgData name="michael clark" userId="afe70c90826774f5" providerId="LiveId" clId="{68C494F1-A825-4C3F-B842-10254B91A043}" dt="2022-01-08T15:25:02.042" v="393"/>
        <pc:sldMkLst>
          <pc:docMk/>
          <pc:sldMk cId="465161271" sldId="268"/>
        </pc:sldMkLst>
        <pc:spChg chg="add">
          <ac:chgData name="michael clark" userId="afe70c90826774f5" providerId="LiveId" clId="{68C494F1-A825-4C3F-B842-10254B91A043}" dt="2022-01-08T14:50:32.105" v="198" actId="26606"/>
          <ac:spMkLst>
            <pc:docMk/>
            <pc:sldMk cId="465161271" sldId="268"/>
            <ac:spMk id="8" creationId="{2D2B266D-3625-4584-A5C3-7D3F672CFF30}"/>
          </ac:spMkLst>
        </pc:spChg>
        <pc:picChg chg="add mod">
          <ac:chgData name="michael clark" userId="afe70c90826774f5" providerId="LiveId" clId="{68C494F1-A825-4C3F-B842-10254B91A043}" dt="2022-01-08T14:50:32.105" v="198" actId="26606"/>
          <ac:picMkLst>
            <pc:docMk/>
            <pc:sldMk cId="465161271" sldId="268"/>
            <ac:picMk id="3" creationId="{B53C7B38-62DC-4848-A1E3-AD28AB6C5555}"/>
          </ac:picMkLst>
        </pc:picChg>
      </pc:sldChg>
      <pc:sldChg chg="new del">
        <pc:chgData name="michael clark" userId="afe70c90826774f5" providerId="LiveId" clId="{68C494F1-A825-4C3F-B842-10254B91A043}" dt="2022-01-08T15:21:08.729" v="371" actId="47"/>
        <pc:sldMkLst>
          <pc:docMk/>
          <pc:sldMk cId="2485230877" sldId="269"/>
        </pc:sldMkLst>
      </pc:sldChg>
      <pc:sldChg chg="new del">
        <pc:chgData name="michael clark" userId="afe70c90826774f5" providerId="LiveId" clId="{68C494F1-A825-4C3F-B842-10254B91A043}" dt="2022-01-08T15:21:11.944" v="372" actId="47"/>
        <pc:sldMkLst>
          <pc:docMk/>
          <pc:sldMk cId="1422091336" sldId="270"/>
        </pc:sldMkLst>
      </pc:sldChg>
      <pc:sldChg chg="new del">
        <pc:chgData name="michael clark" userId="afe70c90826774f5" providerId="LiveId" clId="{68C494F1-A825-4C3F-B842-10254B91A043}" dt="2022-01-08T15:21:12.752" v="373" actId="47"/>
        <pc:sldMkLst>
          <pc:docMk/>
          <pc:sldMk cId="992951727" sldId="271"/>
        </pc:sldMkLst>
      </pc:sldChg>
      <pc:sldChg chg="new del">
        <pc:chgData name="michael clark" userId="afe70c90826774f5" providerId="LiveId" clId="{68C494F1-A825-4C3F-B842-10254B91A043}" dt="2022-01-08T15:21:13.601" v="374" actId="47"/>
        <pc:sldMkLst>
          <pc:docMk/>
          <pc:sldMk cId="4203473197" sldId="272"/>
        </pc:sldMkLst>
      </pc:sldChg>
      <pc:sldChg chg="new del">
        <pc:chgData name="michael clark" userId="afe70c90826774f5" providerId="LiveId" clId="{68C494F1-A825-4C3F-B842-10254B91A043}" dt="2022-01-08T15:21:16.109" v="375" actId="47"/>
        <pc:sldMkLst>
          <pc:docMk/>
          <pc:sldMk cId="3751098269" sldId="273"/>
        </pc:sldMkLst>
      </pc:sldChg>
      <pc:sldChg chg="addSp modSp new mod ord setBg setClrOvrMap">
        <pc:chgData name="michael clark" userId="afe70c90826774f5" providerId="LiveId" clId="{68C494F1-A825-4C3F-B842-10254B91A043}" dt="2022-01-08T14:52:22.932" v="206"/>
        <pc:sldMkLst>
          <pc:docMk/>
          <pc:sldMk cId="4261374690" sldId="274"/>
        </pc:sldMkLst>
        <pc:spChg chg="add">
          <ac:chgData name="michael clark" userId="afe70c90826774f5" providerId="LiveId" clId="{68C494F1-A825-4C3F-B842-10254B91A043}" dt="2022-01-08T14:35:05.591" v="113" actId="26606"/>
          <ac:spMkLst>
            <pc:docMk/>
            <pc:sldMk cId="4261374690" sldId="274"/>
            <ac:spMk id="8" creationId="{42A4FC2C-047E-45A5-965D-8E1E3BF09BC6}"/>
          </ac:spMkLst>
        </pc:spChg>
        <pc:picChg chg="add mod">
          <ac:chgData name="michael clark" userId="afe70c90826774f5" providerId="LiveId" clId="{68C494F1-A825-4C3F-B842-10254B91A043}" dt="2022-01-08T14:35:05.591" v="113" actId="26606"/>
          <ac:picMkLst>
            <pc:docMk/>
            <pc:sldMk cId="4261374690" sldId="274"/>
            <ac:picMk id="3" creationId="{FC2DD9E3-2173-41D7-8C06-DE27EBC7BEFD}"/>
          </ac:picMkLst>
        </pc:picChg>
      </pc:sldChg>
      <pc:sldChg chg="addSp modSp new mod setBg">
        <pc:chgData name="michael clark" userId="afe70c90826774f5" providerId="LiveId" clId="{68C494F1-A825-4C3F-B842-10254B91A043}" dt="2022-01-08T14:36:02.582" v="117" actId="26606"/>
        <pc:sldMkLst>
          <pc:docMk/>
          <pc:sldMk cId="2120915035" sldId="275"/>
        </pc:sldMkLst>
        <pc:picChg chg="add mod">
          <ac:chgData name="michael clark" userId="afe70c90826774f5" providerId="LiveId" clId="{68C494F1-A825-4C3F-B842-10254B91A043}" dt="2022-01-08T14:36:02.582" v="117" actId="26606"/>
          <ac:picMkLst>
            <pc:docMk/>
            <pc:sldMk cId="2120915035" sldId="275"/>
            <ac:picMk id="3" creationId="{0004BD1D-5589-4D61-8A4D-612B3F6D3B7D}"/>
          </ac:picMkLst>
        </pc:picChg>
      </pc:sldChg>
      <pc:sldChg chg="addSp modSp new mod setBg">
        <pc:chgData name="michael clark" userId="afe70c90826774f5" providerId="LiveId" clId="{68C494F1-A825-4C3F-B842-10254B91A043}" dt="2022-01-08T14:36:43.430" v="121" actId="26606"/>
        <pc:sldMkLst>
          <pc:docMk/>
          <pc:sldMk cId="3912651112" sldId="276"/>
        </pc:sldMkLst>
        <pc:spChg chg="add">
          <ac:chgData name="michael clark" userId="afe70c90826774f5" providerId="LiveId" clId="{68C494F1-A825-4C3F-B842-10254B91A043}" dt="2022-01-08T14:36:43.430" v="121" actId="26606"/>
          <ac:spMkLst>
            <pc:docMk/>
            <pc:sldMk cId="3912651112" sldId="276"/>
            <ac:spMk id="8" creationId="{42A4FC2C-047E-45A5-965D-8E1E3BF09BC6}"/>
          </ac:spMkLst>
        </pc:spChg>
        <pc:picChg chg="add mod">
          <ac:chgData name="michael clark" userId="afe70c90826774f5" providerId="LiveId" clId="{68C494F1-A825-4C3F-B842-10254B91A043}" dt="2022-01-08T14:36:43.430" v="121" actId="26606"/>
          <ac:picMkLst>
            <pc:docMk/>
            <pc:sldMk cId="3912651112" sldId="276"/>
            <ac:picMk id="3" creationId="{32416B2C-5233-48C5-A348-1178E64EE087}"/>
          </ac:picMkLst>
        </pc:picChg>
      </pc:sldChg>
      <pc:sldChg chg="addSp modSp new mod setBg">
        <pc:chgData name="michael clark" userId="afe70c90826774f5" providerId="LiveId" clId="{68C494F1-A825-4C3F-B842-10254B91A043}" dt="2022-01-08T14:37:31.877" v="125" actId="26606"/>
        <pc:sldMkLst>
          <pc:docMk/>
          <pc:sldMk cId="1699640022" sldId="277"/>
        </pc:sldMkLst>
        <pc:spChg chg="add">
          <ac:chgData name="michael clark" userId="afe70c90826774f5" providerId="LiveId" clId="{68C494F1-A825-4C3F-B842-10254B91A043}" dt="2022-01-08T14:37:31.877" v="125" actId="26606"/>
          <ac:spMkLst>
            <pc:docMk/>
            <pc:sldMk cId="1699640022" sldId="277"/>
            <ac:spMk id="8" creationId="{42A4FC2C-047E-45A5-965D-8E1E3BF09BC6}"/>
          </ac:spMkLst>
        </pc:spChg>
        <pc:picChg chg="add mod">
          <ac:chgData name="michael clark" userId="afe70c90826774f5" providerId="LiveId" clId="{68C494F1-A825-4C3F-B842-10254B91A043}" dt="2022-01-08T14:37:31.877" v="125" actId="26606"/>
          <ac:picMkLst>
            <pc:docMk/>
            <pc:sldMk cId="1699640022" sldId="277"/>
            <ac:picMk id="3" creationId="{92C540C3-F70D-4304-A897-8CE7972ADFFC}"/>
          </ac:picMkLst>
        </pc:picChg>
      </pc:sldChg>
      <pc:sldChg chg="addSp modSp new mod setBg">
        <pc:chgData name="michael clark" userId="afe70c90826774f5" providerId="LiveId" clId="{68C494F1-A825-4C3F-B842-10254B91A043}" dt="2022-01-08T14:38:23.776" v="129" actId="26606"/>
        <pc:sldMkLst>
          <pc:docMk/>
          <pc:sldMk cId="1774076681" sldId="278"/>
        </pc:sldMkLst>
        <pc:spChg chg="add">
          <ac:chgData name="michael clark" userId="afe70c90826774f5" providerId="LiveId" clId="{68C494F1-A825-4C3F-B842-10254B91A043}" dt="2022-01-08T14:38:23.776" v="129" actId="26606"/>
          <ac:spMkLst>
            <pc:docMk/>
            <pc:sldMk cId="1774076681" sldId="278"/>
            <ac:spMk id="8" creationId="{42A4FC2C-047E-45A5-965D-8E1E3BF09BC6}"/>
          </ac:spMkLst>
        </pc:spChg>
        <pc:picChg chg="add mod">
          <ac:chgData name="michael clark" userId="afe70c90826774f5" providerId="LiveId" clId="{68C494F1-A825-4C3F-B842-10254B91A043}" dt="2022-01-08T14:38:23.776" v="129" actId="26606"/>
          <ac:picMkLst>
            <pc:docMk/>
            <pc:sldMk cId="1774076681" sldId="278"/>
            <ac:picMk id="3" creationId="{AC4E0375-4945-40B4-8CD2-3F677B263064}"/>
          </ac:picMkLst>
        </pc:picChg>
      </pc:sldChg>
      <pc:sldChg chg="addSp modSp new mod ord setBg">
        <pc:chgData name="michael clark" userId="afe70c90826774f5" providerId="LiveId" clId="{68C494F1-A825-4C3F-B842-10254B91A043}" dt="2022-01-08T15:23:22.995" v="383"/>
        <pc:sldMkLst>
          <pc:docMk/>
          <pc:sldMk cId="4251068578" sldId="279"/>
        </pc:sldMkLst>
        <pc:spChg chg="add">
          <ac:chgData name="michael clark" userId="afe70c90826774f5" providerId="LiveId" clId="{68C494F1-A825-4C3F-B842-10254B91A043}" dt="2022-01-08T14:39:22.879" v="135" actId="26606"/>
          <ac:spMkLst>
            <pc:docMk/>
            <pc:sldMk cId="4251068578" sldId="279"/>
            <ac:spMk id="8" creationId="{42A4FC2C-047E-45A5-965D-8E1E3BF09BC6}"/>
          </ac:spMkLst>
        </pc:spChg>
        <pc:picChg chg="add mod">
          <ac:chgData name="michael clark" userId="afe70c90826774f5" providerId="LiveId" clId="{68C494F1-A825-4C3F-B842-10254B91A043}" dt="2022-01-08T14:39:22.879" v="135" actId="26606"/>
          <ac:picMkLst>
            <pc:docMk/>
            <pc:sldMk cId="4251068578" sldId="279"/>
            <ac:picMk id="3" creationId="{157B6E08-C12E-4E38-92DB-7A1704D8CF75}"/>
          </ac:picMkLst>
        </pc:picChg>
      </pc:sldChg>
      <pc:sldChg chg="addSp delSp modSp new mod ord setBg">
        <pc:chgData name="michael clark" userId="afe70c90826774f5" providerId="LiveId" clId="{68C494F1-A825-4C3F-B842-10254B91A043}" dt="2022-01-08T15:23:43.642" v="385"/>
        <pc:sldMkLst>
          <pc:docMk/>
          <pc:sldMk cId="2746946799" sldId="280"/>
        </pc:sldMkLst>
        <pc:spChg chg="add del">
          <ac:chgData name="michael clark" userId="afe70c90826774f5" providerId="LiveId" clId="{68C494F1-A825-4C3F-B842-10254B91A043}" dt="2022-01-08T14:40:26.764" v="140" actId="26606"/>
          <ac:spMkLst>
            <pc:docMk/>
            <pc:sldMk cId="2746946799" sldId="280"/>
            <ac:spMk id="8" creationId="{42A4FC2C-047E-45A5-965D-8E1E3BF09BC6}"/>
          </ac:spMkLst>
        </pc:spChg>
        <pc:spChg chg="add del">
          <ac:chgData name="michael clark" userId="afe70c90826774f5" providerId="LiveId" clId="{68C494F1-A825-4C3F-B842-10254B91A043}" dt="2022-01-08T14:40:34.811" v="142" actId="26606"/>
          <ac:spMkLst>
            <pc:docMk/>
            <pc:sldMk cId="2746946799" sldId="280"/>
            <ac:spMk id="10" creationId="{42A4FC2C-047E-45A5-965D-8E1E3BF09BC6}"/>
          </ac:spMkLst>
        </pc:spChg>
        <pc:spChg chg="add del">
          <ac:chgData name="michael clark" userId="afe70c90826774f5" providerId="LiveId" clId="{68C494F1-A825-4C3F-B842-10254B91A043}" dt="2022-01-08T14:40:47.093" v="144" actId="26606"/>
          <ac:spMkLst>
            <pc:docMk/>
            <pc:sldMk cId="2746946799" sldId="280"/>
            <ac:spMk id="12" creationId="{2D2B266D-3625-4584-A5C3-7D3F672CFF30}"/>
          </ac:spMkLst>
        </pc:spChg>
        <pc:picChg chg="add mod">
          <ac:chgData name="michael clark" userId="afe70c90826774f5" providerId="LiveId" clId="{68C494F1-A825-4C3F-B842-10254B91A043}" dt="2022-01-08T14:40:47.098" v="145" actId="26606"/>
          <ac:picMkLst>
            <pc:docMk/>
            <pc:sldMk cId="2746946799" sldId="280"/>
            <ac:picMk id="3" creationId="{B43B6A6E-32EC-4281-9C88-7830AFEC3C9A}"/>
          </ac:picMkLst>
        </pc:picChg>
      </pc:sldChg>
      <pc:sldChg chg="addSp delSp modSp new mod">
        <pc:chgData name="michael clark" userId="afe70c90826774f5" providerId="LiveId" clId="{68C494F1-A825-4C3F-B842-10254B91A043}" dt="2022-01-08T15:33:54.193" v="703" actId="1038"/>
        <pc:sldMkLst>
          <pc:docMk/>
          <pc:sldMk cId="1129085253" sldId="281"/>
        </pc:sldMkLst>
        <pc:spChg chg="add mod">
          <ac:chgData name="michael clark" userId="afe70c90826774f5" providerId="LiveId" clId="{68C494F1-A825-4C3F-B842-10254B91A043}" dt="2022-01-08T15:33:54.193" v="703" actId="1038"/>
          <ac:spMkLst>
            <pc:docMk/>
            <pc:sldMk cId="1129085253" sldId="281"/>
            <ac:spMk id="2" creationId="{A3496D73-91D6-432E-BC20-CFEB0F978AF3}"/>
          </ac:spMkLst>
        </pc:spChg>
        <pc:spChg chg="add del">
          <ac:chgData name="michael clark" userId="afe70c90826774f5" providerId="LiveId" clId="{68C494F1-A825-4C3F-B842-10254B91A043}" dt="2022-01-08T15:27:39.419" v="466" actId="22"/>
          <ac:spMkLst>
            <pc:docMk/>
            <pc:sldMk cId="1129085253" sldId="281"/>
            <ac:spMk id="4" creationId="{9522EE88-F689-462C-A290-74286243C8C0}"/>
          </ac:spMkLst>
        </pc:spChg>
        <pc:spChg chg="add mod">
          <ac:chgData name="michael clark" userId="afe70c90826774f5" providerId="LiveId" clId="{68C494F1-A825-4C3F-B842-10254B91A043}" dt="2022-01-08T15:30:00.994" v="537" actId="207"/>
          <ac:spMkLst>
            <pc:docMk/>
            <pc:sldMk cId="1129085253" sldId="281"/>
            <ac:spMk id="8" creationId="{662645D2-A327-4B41-AEE9-3E58DE26A0D1}"/>
          </ac:spMkLst>
        </pc:spChg>
        <pc:picChg chg="add del mod">
          <ac:chgData name="michael clark" userId="afe70c90826774f5" providerId="LiveId" clId="{68C494F1-A825-4C3F-B842-10254B91A043}" dt="2022-01-08T15:28:26.695" v="473" actId="478"/>
          <ac:picMkLst>
            <pc:docMk/>
            <pc:sldMk cId="1129085253" sldId="281"/>
            <ac:picMk id="6" creationId="{3FD4B5E5-A04B-4D74-8837-866B3373FBFC}"/>
          </ac:picMkLst>
        </pc:picChg>
        <pc:picChg chg="add mod">
          <ac:chgData name="michael clark" userId="afe70c90826774f5" providerId="LiveId" clId="{68C494F1-A825-4C3F-B842-10254B91A043}" dt="2022-01-08T15:28:46.851" v="474"/>
          <ac:picMkLst>
            <pc:docMk/>
            <pc:sldMk cId="1129085253" sldId="281"/>
            <ac:picMk id="7" creationId="{52F40F34-4A29-4689-9E1A-DDBDB5048BEF}"/>
          </ac:picMkLst>
        </pc:picChg>
        <pc:picChg chg="add mod">
          <ac:chgData name="michael clark" userId="afe70c90826774f5" providerId="LiveId" clId="{68C494F1-A825-4C3F-B842-10254B91A043}" dt="2022-01-08T15:33:46.283" v="670" actId="1036"/>
          <ac:picMkLst>
            <pc:docMk/>
            <pc:sldMk cId="1129085253" sldId="281"/>
            <ac:picMk id="10" creationId="{B643DFEF-FE6E-43BA-9774-D0E6695D815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B6D28-0362-418F-A5A6-05CA4C3E9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00894-ED5F-441B-8F2A-BD15154E4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2AEC2-7150-43EA-BEDD-364FA9CE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B37-3653-419A-B3D3-CC5E47290A63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A36E7-E450-4F4F-BE25-C1F645C0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7A23A-8BFA-4389-BC90-801E1608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E93F-778B-4FB3-813C-9A3244422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6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C8A2D-5BC6-4D3A-AC2C-67EC0F9A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E8E57-EE68-4E4B-96F1-C1AEE0C9E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30CA5-DCC0-433E-B8F8-BF4B725E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B37-3653-419A-B3D3-CC5E47290A63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0A747-7B21-443E-A19E-A3427D77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F6035-A492-4050-B40A-F790DC79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E93F-778B-4FB3-813C-9A3244422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2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88CE64-0F45-4B52-8C0B-A04E3BA4E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B0A18-EFD4-4BE3-A4C1-3B8161455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81E63-73B8-41D7-9049-EFC076030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B37-3653-419A-B3D3-CC5E47290A63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D0835-9C4B-4D46-B42A-3A5917FD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A1364-BDCB-4F2A-B42D-2D26E499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E93F-778B-4FB3-813C-9A3244422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97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86DDC-EE7D-4266-BABF-5D87E5E4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DC4A4-BAC3-40BE-9FCB-AE25FFC94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0B548-637B-4ED1-8ACD-1A648B3D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B37-3653-419A-B3D3-CC5E47290A63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699D6-ED57-44A0-96CD-878E5ED7D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8DAD3-AB4C-47EF-98A1-B374569C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E93F-778B-4FB3-813C-9A3244422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51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14E4-8F96-4CD5-B55E-340B2C64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D3036-E3D6-4FC6-9362-610E48681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214D-0036-4C50-8E14-F008B918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B37-3653-419A-B3D3-CC5E47290A63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57BC8-C517-44DA-AD97-EB88D32F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C1E5B-9BE9-4EAD-AD1B-04D65487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E93F-778B-4FB3-813C-9A3244422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53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46EF7-2E5B-4129-9B8B-03A1EF62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36F45-21C9-47E9-BB53-7F81BA366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8D968-D1E3-4D53-BCA8-15D03F174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44D4A-CC40-4744-ACD5-37E40950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B37-3653-419A-B3D3-CC5E47290A63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FF7C-FB40-44C5-BF51-046354936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3D714-A804-4954-9994-91010B1E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E93F-778B-4FB3-813C-9A3244422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8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43DE1-9B6A-4343-9446-4D57AB60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5E014-51FB-4A8F-92EE-A66E75229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73BC5-1ED7-44BC-887B-0B922A106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11DA8-7236-4FDA-89D3-9C49E22CF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BF92F3-1F28-4935-BF4C-DE0228BEB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F9524-7A5E-4E23-B4D7-B790F174B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B37-3653-419A-B3D3-CC5E47290A63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288B9D-026A-47C6-B21A-7573C9EA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A6C4D-D052-46D9-88CD-59C264B8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E93F-778B-4FB3-813C-9A3244422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9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CA80A-74F9-4E79-B6F0-7D78F70A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F65A6-C27B-4D94-BAE1-978C51B6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B37-3653-419A-B3D3-CC5E47290A63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755F0-4F15-4F15-91DD-02BAA47B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871D1-E059-4D19-A044-2E59F0B0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E93F-778B-4FB3-813C-9A3244422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9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A1F2C0-D0EA-41B9-8A16-B3D10A70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B37-3653-419A-B3D3-CC5E47290A63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4564F7-07A6-4F07-BC44-F8993B8CA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C4529-04BE-42EB-933B-0AA167C9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E93F-778B-4FB3-813C-9A3244422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50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9CEF6-09FB-4D5E-B603-E904EC88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2856-AF86-4083-A034-0F6508E82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46522-1F21-41BA-B731-5CA327B4D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CBF4F-C8A4-4257-BA24-2336E1A4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B37-3653-419A-B3D3-CC5E47290A63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05163-C63E-4722-92D6-605A388F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AB3C2-68C0-4EF0-80AA-4196151B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E93F-778B-4FB3-813C-9A3244422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9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2DCF-A6ED-4D77-B067-1DD29CBE8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63F4D9-D65C-459C-88D5-79B4E5F33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670C5-088D-4A8A-9950-BFCB175EC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9FC35-B568-47F6-AF75-5C490162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EB37-3653-419A-B3D3-CC5E47290A63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8EAA5-3132-4719-B78A-EDF5CB74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D55D9-A640-498B-97AA-7ACE2BC1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E93F-778B-4FB3-813C-9A3244422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26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AFED96-3128-4163-B36B-3733FAA5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FF109-F2DC-4CE1-89AE-0D36FD8BB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73DA1-4D3E-4A55-849B-B17FC6CBA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2EB37-3653-419A-B3D3-CC5E47290A63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F8AF7-40F1-4B72-A747-B9C07646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BA8DD-E094-4C74-8369-91693E2E8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E93F-778B-4FB3-813C-9A3244422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26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amzynMurphyR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twitter.com/NutritionNetw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heinvictuswa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BA8E-32F3-4E2D-8CDD-1C5CFA9E7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222" y="152869"/>
            <a:ext cx="10574957" cy="2073190"/>
          </a:xfrm>
        </p:spPr>
        <p:txBody>
          <a:bodyPr/>
          <a:lstStyle/>
          <a:p>
            <a:pPr algn="l"/>
            <a:r>
              <a:rPr lang="en-ZA" b="1" dirty="0">
                <a:latin typeface="Papyrus" panose="03070502060502030205" pitchFamily="66" charset="0"/>
              </a:rPr>
              <a:t>   Metabolic Health </a:t>
            </a:r>
            <a:r>
              <a:rPr lang="en-ZA" sz="4000" b="1" dirty="0">
                <a:latin typeface="Papyrus" panose="03070502060502030205" pitchFamily="66" charset="0"/>
              </a:rPr>
              <a:t>......a guide</a:t>
            </a:r>
            <a:r>
              <a:rPr lang="en-ZA" b="1" dirty="0">
                <a:latin typeface="Papyrus" panose="03070502060502030205" pitchFamily="66" charset="0"/>
              </a:rPr>
              <a:t>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D5A76-E496-4FCA-99B6-85F805681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1240" y="2716510"/>
            <a:ext cx="4029775" cy="658877"/>
          </a:xfrm>
        </p:spPr>
        <p:txBody>
          <a:bodyPr>
            <a:normAutofit fontScale="92500"/>
          </a:bodyPr>
          <a:lstStyle/>
          <a:p>
            <a:pPr algn="l"/>
            <a:r>
              <a:rPr lang="en-ZA" sz="1800" b="1" dirty="0"/>
              <a:t>with thanks to </a:t>
            </a:r>
            <a:r>
              <a:rPr lang="en-ZA" b="1" dirty="0" err="1"/>
              <a:t>Tamzyn</a:t>
            </a:r>
            <a:r>
              <a:rPr lang="en-ZA" b="1" dirty="0"/>
              <a:t> Murphy RD </a:t>
            </a:r>
            <a:endParaRPr lang="en-GB" sz="4500" b="1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2F10832-007B-41F5-8CFD-5E514BD0E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28" y="4778923"/>
            <a:ext cx="509973" cy="533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AB3C4-E026-4E03-8392-FC7B5F2A63E9}"/>
              </a:ext>
            </a:extLst>
          </p:cNvPr>
          <p:cNvSpPr txBox="1"/>
          <p:nvPr/>
        </p:nvSpPr>
        <p:spPr>
          <a:xfrm>
            <a:off x="1829025" y="4855075"/>
            <a:ext cx="2243354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0070C0"/>
                </a:solidFill>
                <a:effectLst/>
                <a:latin typeface="TwitterChirp"/>
                <a:hlinkClick r:id="rId3"/>
              </a:rPr>
              <a:t>@TamzynMurphyRD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268EFC-2E12-460E-BEA5-E5BC43AD7BF8}"/>
              </a:ext>
            </a:extLst>
          </p:cNvPr>
          <p:cNvSpPr txBox="1"/>
          <p:nvPr/>
        </p:nvSpPr>
        <p:spPr>
          <a:xfrm>
            <a:off x="1829025" y="5590640"/>
            <a:ext cx="2101952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0070C0"/>
                </a:solidFill>
                <a:effectLst/>
                <a:latin typeface="TwitterChirp"/>
                <a:hlinkClick r:id="rId4"/>
              </a:rPr>
              <a:t>@NutritionNetwrk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B697CDB-9096-459B-BD33-1105D8C95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96" y="5534642"/>
            <a:ext cx="509973" cy="53330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160C565-3520-4CAD-A3A9-8C55777C2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42" y="5012648"/>
            <a:ext cx="1492577" cy="105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81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AA62D06-6DAF-4101-8F13-593620F411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-27594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12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6AC8974B-CEAA-40B7-A35E-A00919282E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" b="-2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7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DE692F2-3D78-4DA7-A6D1-2515A8E751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1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54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42C01EB-F077-4B5B-85A1-6A436C7F6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" b="1227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95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C49CDD3-EC9F-4A2E-8357-731846779B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64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53C7B38-62DC-4848-A1E3-AD28AB6C55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46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516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2416B2C-5233-48C5-A348-1178E64EE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51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2C540C3-F70D-4304-A897-8CE7972AD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28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40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C4E0375-4945-40B4-8CD2-3F677B2630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76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E16F0EB-2416-4063-A966-E591E494BA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23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3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131D447-DED7-43B9-8EBB-BE916CA3D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00"/>
          <a:stretch/>
        </p:blipFill>
        <p:spPr>
          <a:xfrm>
            <a:off x="196850" y="58014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98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C2DD9E3-2173-41D7-8C06-DE27EBC7B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" r="1" b="424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4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96D73-91D6-432E-BC20-CFEB0F978AF3}"/>
              </a:ext>
            </a:extLst>
          </p:cNvPr>
          <p:cNvSpPr txBox="1"/>
          <p:nvPr/>
        </p:nvSpPr>
        <p:spPr>
          <a:xfrm>
            <a:off x="893825" y="2228671"/>
            <a:ext cx="5018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>
                <a:latin typeface="Papyrus" panose="03070502060502030205" pitchFamily="66" charset="0"/>
              </a:rPr>
              <a:t>Thank you</a:t>
            </a:r>
            <a:endParaRPr lang="en-GB" sz="7200" b="1" dirty="0">
              <a:latin typeface="Papyrus" panose="03070502060502030205" pitchFamily="66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2F40F34-4A29-4689-9E1A-DDBDB5048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28" y="4778923"/>
            <a:ext cx="509973" cy="5333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2645D2-A327-4B41-AEE9-3E58DE26A0D1}"/>
              </a:ext>
            </a:extLst>
          </p:cNvPr>
          <p:cNvSpPr txBox="1"/>
          <p:nvPr/>
        </p:nvSpPr>
        <p:spPr>
          <a:xfrm>
            <a:off x="1945486" y="4877683"/>
            <a:ext cx="252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0070C0"/>
                </a:solidFill>
                <a:effectLst/>
                <a:latin typeface="TwitterChirp"/>
                <a:hlinkClick r:id="rId3"/>
              </a:rPr>
              <a:t>@theinvictusway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" name="Picture 9" descr="Diagram, venn diagram&#10;&#10;Description automatically generated">
            <a:extLst>
              <a:ext uri="{FF2B5EF4-FFF2-40B4-BE49-F238E27FC236}">
                <a16:creationId xmlns:a16="http://schemas.microsoft.com/office/drawing/2014/main" id="{B643DFEF-FE6E-43BA-9774-D0E6695D8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56" y="1135778"/>
            <a:ext cx="2552980" cy="29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8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4B41A07-0EA9-4F16-847A-8D64F79B2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19"/>
          <a:stretch/>
        </p:blipFill>
        <p:spPr>
          <a:xfrm>
            <a:off x="180279" y="118959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938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004BD1D-5589-4D61-8A4D-612B3F6D3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99" y="643466"/>
            <a:ext cx="977380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1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F1BE36F-3F82-4274-9937-F93B4D63BC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6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272A788-972D-4B3B-999F-FE3C594B0A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" r="1" b="2281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357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25D8D41-56D3-44C8-855F-E9F8DA1EA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1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57B6E08-C12E-4E38-92DB-7A1704D8C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68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43B6A6E-32EC-4281-9C88-7830AFEC3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56" y="643466"/>
            <a:ext cx="960528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46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20</Words>
  <Application>Microsoft Office PowerPoint</Application>
  <PresentationFormat>Widescreen</PresentationFormat>
  <Paragraphs>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Papyrus</vt:lpstr>
      <vt:lpstr>TwitterChirp</vt:lpstr>
      <vt:lpstr>Office Theme</vt:lpstr>
      <vt:lpstr>   Metabolic Health ......a guide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Metabolic Health ......a guide </dc:title>
  <dc:creator>michael clark</dc:creator>
  <cp:lastModifiedBy>michael clark</cp:lastModifiedBy>
  <cp:revision>1</cp:revision>
  <dcterms:created xsi:type="dcterms:W3CDTF">2022-01-08T14:14:38Z</dcterms:created>
  <dcterms:modified xsi:type="dcterms:W3CDTF">2022-01-08T17:46:58Z</dcterms:modified>
</cp:coreProperties>
</file>